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71" r:id="rId6"/>
    <p:sldId id="294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76" r:id="rId17"/>
    <p:sldId id="284" r:id="rId18"/>
    <p:sldId id="285" r:id="rId19"/>
    <p:sldId id="287" r:id="rId20"/>
    <p:sldId id="288" r:id="rId21"/>
    <p:sldId id="286" r:id="rId22"/>
    <p:sldId id="289" r:id="rId23"/>
    <p:sldId id="290" r:id="rId24"/>
    <p:sldId id="291" r:id="rId25"/>
    <p:sldId id="292" r:id="rId26"/>
    <p:sldId id="293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E85845-6A01-4E74-98A5-EB76CBE162B4}">
          <p14:sldIdLst>
            <p14:sldId id="256"/>
            <p14:sldId id="271"/>
            <p14:sldId id="294"/>
          </p14:sldIdLst>
        </p14:section>
        <p14:section name="Anatomy" id="{F87A0DF7-E588-4BC2-A935-4C8242066B0E}">
          <p14:sldIdLst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76"/>
          </p14:sldIdLst>
        </p14:section>
        <p14:section name="End" id="{74CB7B26-3C06-44DE-B240-77FC96E27690}">
          <p14:sldIdLst>
            <p14:sldId id="284"/>
            <p14:sldId id="285"/>
            <p14:sldId id="287"/>
            <p14:sldId id="288"/>
            <p14:sldId id="286"/>
            <p14:sldId id="289"/>
            <p14:sldId id="290"/>
            <p14:sldId id="291"/>
            <p14:sldId id="292"/>
            <p14:sldId id="293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A5646-1E42-4B80-B443-80CF56D97238}" v="2" dt="2025-04-07T18:14:31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04" y="288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itter" userId="f6ad3c3a-3be2-4d4b-8475-a5326fc1b0ca" providerId="ADAL" clId="{112A5646-1E42-4B80-B443-80CF56D97238}"/>
    <pc:docChg chg="undo custSel addSld delSld modSld modMainMaster modSection">
      <pc:chgData name="Christian Ritter" userId="f6ad3c3a-3be2-4d4b-8475-a5326fc1b0ca" providerId="ADAL" clId="{112A5646-1E42-4B80-B443-80CF56D97238}" dt="2025-04-07T18:14:41.421" v="22" actId="14100"/>
      <pc:docMkLst>
        <pc:docMk/>
      </pc:docMkLst>
      <pc:sldChg chg="delSp modSp mod">
        <pc:chgData name="Christian Ritter" userId="f6ad3c3a-3be2-4d4b-8475-a5326fc1b0ca" providerId="ADAL" clId="{112A5646-1E42-4B80-B443-80CF56D97238}" dt="2025-04-03T18:42:13.625" v="17" actId="478"/>
        <pc:sldMkLst>
          <pc:docMk/>
          <pc:sldMk cId="3331109375" sldId="256"/>
        </pc:sldMkLst>
      </pc:sldChg>
      <pc:sldChg chg="addSp delSp modSp mod">
        <pc:chgData name="Christian Ritter" userId="f6ad3c3a-3be2-4d4b-8475-a5326fc1b0ca" providerId="ADAL" clId="{112A5646-1E42-4B80-B443-80CF56D97238}" dt="2025-04-07T18:14:41.421" v="22" actId="14100"/>
        <pc:sldMkLst>
          <pc:docMk/>
          <pc:sldMk cId="158319760" sldId="271"/>
        </pc:sldMkLst>
        <pc:spChg chg="del">
          <ac:chgData name="Christian Ritter" userId="f6ad3c3a-3be2-4d4b-8475-a5326fc1b0ca" providerId="ADAL" clId="{112A5646-1E42-4B80-B443-80CF56D97238}" dt="2025-04-07T18:14:10.387" v="18" actId="478"/>
          <ac:spMkLst>
            <pc:docMk/>
            <pc:sldMk cId="158319760" sldId="271"/>
            <ac:spMk id="2" creationId="{9B19AB3D-FC55-EC05-59A1-32359151A7A7}"/>
          </ac:spMkLst>
        </pc:spChg>
        <pc:spChg chg="add mod">
          <ac:chgData name="Christian Ritter" userId="f6ad3c3a-3be2-4d4b-8475-a5326fc1b0ca" providerId="ADAL" clId="{112A5646-1E42-4B80-B443-80CF56D97238}" dt="2025-04-07T18:14:10.387" v="18" actId="478"/>
          <ac:spMkLst>
            <pc:docMk/>
            <pc:sldMk cId="158319760" sldId="271"/>
            <ac:spMk id="4" creationId="{1DA3CCBE-1114-A447-B3BF-F023FAAB7CD2}"/>
          </ac:spMkLst>
        </pc:spChg>
        <pc:picChg chg="add mod">
          <ac:chgData name="Christian Ritter" userId="f6ad3c3a-3be2-4d4b-8475-a5326fc1b0ca" providerId="ADAL" clId="{112A5646-1E42-4B80-B443-80CF56D97238}" dt="2025-04-07T18:14:41.421" v="22" actId="14100"/>
          <ac:picMkLst>
            <pc:docMk/>
            <pc:sldMk cId="158319760" sldId="271"/>
            <ac:picMk id="6" creationId="{6108DAED-61DE-8033-2F9D-533EEE27DDA8}"/>
          </ac:picMkLst>
        </pc:picChg>
      </pc:sldChg>
      <pc:sldChg chg="del">
        <pc:chgData name="Christian Ritter" userId="f6ad3c3a-3be2-4d4b-8475-a5326fc1b0ca" providerId="ADAL" clId="{112A5646-1E42-4B80-B443-80CF56D97238}" dt="2025-04-03T07:57:14.775" v="1" actId="47"/>
        <pc:sldMkLst>
          <pc:docMk/>
          <pc:sldMk cId="3184315721" sldId="272"/>
        </pc:sldMkLst>
      </pc:sldChg>
      <pc:sldChg chg="add">
        <pc:chgData name="Christian Ritter" userId="f6ad3c3a-3be2-4d4b-8475-a5326fc1b0ca" providerId="ADAL" clId="{112A5646-1E42-4B80-B443-80CF56D97238}" dt="2025-04-03T07:57:12.423" v="0"/>
        <pc:sldMkLst>
          <pc:docMk/>
          <pc:sldMk cId="2281849752" sldId="294"/>
        </pc:sldMkLst>
      </pc:sldChg>
      <pc:sldMasterChg chg="modSp mod">
        <pc:chgData name="Christian Ritter" userId="f6ad3c3a-3be2-4d4b-8475-a5326fc1b0ca" providerId="ADAL" clId="{112A5646-1E42-4B80-B443-80CF56D97238}" dt="2025-04-03T18:40:47.973" v="15" actId="14100"/>
        <pc:sldMasterMkLst>
          <pc:docMk/>
          <pc:sldMasterMk cId="306822565" sldId="2147483648"/>
        </pc:sldMasterMkLst>
        <pc:spChg chg="mod">
          <ac:chgData name="Christian Ritter" userId="f6ad3c3a-3be2-4d4b-8475-a5326fc1b0ca" providerId="ADAL" clId="{112A5646-1E42-4B80-B443-80CF56D97238}" dt="2025-04-03T18:40:47.973" v="15" actId="14100"/>
          <ac:spMkLst>
            <pc:docMk/>
            <pc:sldMasterMk cId="306822565" sldId="2147483648"/>
            <ac:spMk id="25" creationId="{86C61419-2120-4B50-9C76-8F2656EC024F}"/>
          </ac:spMkLst>
        </pc:spChg>
      </pc:sldMasterChg>
    </pc:docChg>
  </pc:docChgLst>
  <pc:docChgLst>
    <pc:chgData name="Christian Ritter" userId="f6ad3c3a-3be2-4d4b-8475-a5326fc1b0ca" providerId="ADAL" clId="{3581F58F-10C5-493F-AE44-D3FDC112A9B3}"/>
    <pc:docChg chg="undo custSel addSld delSld modSld addSection modSection">
      <pc:chgData name="Christian Ritter" userId="f6ad3c3a-3be2-4d4b-8475-a5326fc1b0ca" providerId="ADAL" clId="{3581F58F-10C5-493F-AE44-D3FDC112A9B3}" dt="2025-01-13T09:40:17.206" v="886" actId="17846"/>
      <pc:docMkLst>
        <pc:docMk/>
      </pc:docMkLst>
      <pc:sldChg chg="new del">
        <pc:chgData name="Christian Ritter" userId="f6ad3c3a-3be2-4d4b-8475-a5326fc1b0ca" providerId="ADAL" clId="{3581F58F-10C5-493F-AE44-D3FDC112A9B3}" dt="2025-01-13T09:30:11.698" v="882" actId="47"/>
        <pc:sldMkLst>
          <pc:docMk/>
          <pc:sldMk cId="897806162" sldId="273"/>
        </pc:sldMkLst>
      </pc:sldChg>
      <pc:sldChg chg="addSp modSp new mod">
        <pc:chgData name="Christian Ritter" userId="f6ad3c3a-3be2-4d4b-8475-a5326fc1b0ca" providerId="ADAL" clId="{3581F58F-10C5-493F-AE44-D3FDC112A9B3}" dt="2025-01-12T13:06:33.499" v="43" actId="1076"/>
        <pc:sldMkLst>
          <pc:docMk/>
          <pc:sldMk cId="3219149545" sldId="274"/>
        </pc:sldMkLst>
        <pc:spChg chg="mod">
          <ac:chgData name="Christian Ritter" userId="f6ad3c3a-3be2-4d4b-8475-a5326fc1b0ca" providerId="ADAL" clId="{3581F58F-10C5-493F-AE44-D3FDC112A9B3}" dt="2025-01-12T13:05:51.928" v="40" actId="1076"/>
          <ac:spMkLst>
            <pc:docMk/>
            <pc:sldMk cId="3219149545" sldId="274"/>
            <ac:spMk id="2" creationId="{885D8FA3-D171-45F8-31B5-FE692EAD7031}"/>
          </ac:spMkLst>
        </pc:spChg>
        <pc:picChg chg="add mod">
          <ac:chgData name="Christian Ritter" userId="f6ad3c3a-3be2-4d4b-8475-a5326fc1b0ca" providerId="ADAL" clId="{3581F58F-10C5-493F-AE44-D3FDC112A9B3}" dt="2025-01-12T13:06:33.499" v="43" actId="1076"/>
          <ac:picMkLst>
            <pc:docMk/>
            <pc:sldMk cId="3219149545" sldId="274"/>
            <ac:picMk id="4" creationId="{83A2B2FF-639D-777D-2216-E8A31789821E}"/>
          </ac:picMkLst>
        </pc:picChg>
      </pc:sldChg>
      <pc:sldChg chg="addSp delSp modSp new mod">
        <pc:chgData name="Christian Ritter" userId="f6ad3c3a-3be2-4d4b-8475-a5326fc1b0ca" providerId="ADAL" clId="{3581F58F-10C5-493F-AE44-D3FDC112A9B3}" dt="2025-01-12T13:27:37.984" v="473" actId="1076"/>
        <pc:sldMkLst>
          <pc:docMk/>
          <pc:sldMk cId="2411324209" sldId="275"/>
        </pc:sldMkLst>
        <pc:spChg chg="mod">
          <ac:chgData name="Christian Ritter" userId="f6ad3c3a-3be2-4d4b-8475-a5326fc1b0ca" providerId="ADAL" clId="{3581F58F-10C5-493F-AE44-D3FDC112A9B3}" dt="2025-01-12T13:23:12.648" v="417" actId="20577"/>
          <ac:spMkLst>
            <pc:docMk/>
            <pc:sldMk cId="2411324209" sldId="275"/>
            <ac:spMk id="2" creationId="{27E537D1-4834-EB17-3A15-06815C449644}"/>
          </ac:spMkLst>
        </pc:spChg>
        <pc:spChg chg="mod">
          <ac:chgData name="Christian Ritter" userId="f6ad3c3a-3be2-4d4b-8475-a5326fc1b0ca" providerId="ADAL" clId="{3581F58F-10C5-493F-AE44-D3FDC112A9B3}" dt="2025-01-12T13:25:19.156" v="460" actId="1076"/>
          <ac:spMkLst>
            <pc:docMk/>
            <pc:sldMk cId="2411324209" sldId="275"/>
            <ac:spMk id="3" creationId="{FC2B0376-7D85-BCB2-5D5A-AF0C99EAE8C2}"/>
          </ac:spMkLst>
        </pc:spChg>
        <pc:spChg chg="add mod">
          <ac:chgData name="Christian Ritter" userId="f6ad3c3a-3be2-4d4b-8475-a5326fc1b0ca" providerId="ADAL" clId="{3581F58F-10C5-493F-AE44-D3FDC112A9B3}" dt="2025-01-12T13:25:27.456" v="461" actId="1076"/>
          <ac:spMkLst>
            <pc:docMk/>
            <pc:sldMk cId="2411324209" sldId="275"/>
            <ac:spMk id="6" creationId="{7C6FADC9-9E30-B4C6-5315-A2334C59087F}"/>
          </ac:spMkLst>
        </pc:spChg>
        <pc:spChg chg="add mod">
          <ac:chgData name="Christian Ritter" userId="f6ad3c3a-3be2-4d4b-8475-a5326fc1b0ca" providerId="ADAL" clId="{3581F58F-10C5-493F-AE44-D3FDC112A9B3}" dt="2025-01-12T13:25:35.546" v="462" actId="1076"/>
          <ac:spMkLst>
            <pc:docMk/>
            <pc:sldMk cId="2411324209" sldId="275"/>
            <ac:spMk id="7" creationId="{AF9449C2-C30E-402B-1689-0AFC1A6D3041}"/>
          </ac:spMkLst>
        </pc:spChg>
        <pc:spChg chg="add mod">
          <ac:chgData name="Christian Ritter" userId="f6ad3c3a-3be2-4d4b-8475-a5326fc1b0ca" providerId="ADAL" clId="{3581F58F-10C5-493F-AE44-D3FDC112A9B3}" dt="2025-01-12T13:27:07.370" v="467" actId="1076"/>
          <ac:spMkLst>
            <pc:docMk/>
            <pc:sldMk cId="2411324209" sldId="275"/>
            <ac:spMk id="8" creationId="{68D5274D-56DB-3CBB-A44F-7632E9B9F7DB}"/>
          </ac:spMkLst>
        </pc:spChg>
        <pc:spChg chg="add mod">
          <ac:chgData name="Christian Ritter" userId="f6ad3c3a-3be2-4d4b-8475-a5326fc1b0ca" providerId="ADAL" clId="{3581F58F-10C5-493F-AE44-D3FDC112A9B3}" dt="2025-01-12T13:27:15.970" v="469" actId="1076"/>
          <ac:spMkLst>
            <pc:docMk/>
            <pc:sldMk cId="2411324209" sldId="275"/>
            <ac:spMk id="9" creationId="{AF2F8C99-A638-8B0A-AF60-8DF2CA811374}"/>
          </ac:spMkLst>
        </pc:spChg>
        <pc:spChg chg="add mod">
          <ac:chgData name="Christian Ritter" userId="f6ad3c3a-3be2-4d4b-8475-a5326fc1b0ca" providerId="ADAL" clId="{3581F58F-10C5-493F-AE44-D3FDC112A9B3}" dt="2025-01-12T13:27:29.631" v="471" actId="1076"/>
          <ac:spMkLst>
            <pc:docMk/>
            <pc:sldMk cId="2411324209" sldId="275"/>
            <ac:spMk id="10" creationId="{3EA22A7D-65A2-1D24-27DC-2000D7C3B236}"/>
          </ac:spMkLst>
        </pc:spChg>
        <pc:spChg chg="add mod">
          <ac:chgData name="Christian Ritter" userId="f6ad3c3a-3be2-4d4b-8475-a5326fc1b0ca" providerId="ADAL" clId="{3581F58F-10C5-493F-AE44-D3FDC112A9B3}" dt="2025-01-12T13:27:37.984" v="473" actId="1076"/>
          <ac:spMkLst>
            <pc:docMk/>
            <pc:sldMk cId="2411324209" sldId="275"/>
            <ac:spMk id="11" creationId="{B6E51301-8DA0-C862-71EF-08EE133C30E2}"/>
          </ac:spMkLst>
        </pc:spChg>
      </pc:sldChg>
      <pc:sldChg chg="addSp modSp add mod modTransition">
        <pc:chgData name="Christian Ritter" userId="f6ad3c3a-3be2-4d4b-8475-a5326fc1b0ca" providerId="ADAL" clId="{3581F58F-10C5-493F-AE44-D3FDC112A9B3}" dt="2025-01-13T08:11:50.872" v="880"/>
        <pc:sldMkLst>
          <pc:docMk/>
          <pc:sldMk cId="3778607283" sldId="276"/>
        </pc:sldMkLst>
        <pc:spChg chg="add mod">
          <ac:chgData name="Christian Ritter" userId="f6ad3c3a-3be2-4d4b-8475-a5326fc1b0ca" providerId="ADAL" clId="{3581F58F-10C5-493F-AE44-D3FDC112A9B3}" dt="2025-01-13T08:11:44.569" v="879" actId="20577"/>
          <ac:spMkLst>
            <pc:docMk/>
            <pc:sldMk cId="3778607283" sldId="276"/>
            <ac:spMk id="4" creationId="{E55D230C-9F2C-CD08-6D28-4783887BE2A4}"/>
          </ac:spMkLst>
        </pc:spChg>
      </pc:sldChg>
      <pc:sldChg chg="delSp modSp add mod modTransition">
        <pc:chgData name="Christian Ritter" userId="f6ad3c3a-3be2-4d4b-8475-a5326fc1b0ca" providerId="ADAL" clId="{3581F58F-10C5-493F-AE44-D3FDC112A9B3}" dt="2025-01-13T08:06:01.650" v="670"/>
        <pc:sldMkLst>
          <pc:docMk/>
          <pc:sldMk cId="995963668" sldId="277"/>
        </pc:sldMkLst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3" creationId="{E0BBF0C4-8CA2-E349-90F5-D90BEE0BDE09}"/>
          </ac:spMkLst>
        </pc:spChg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6" creationId="{AE770E03-04E6-3553-09A7-1C09D9DA0701}"/>
          </ac:spMkLst>
        </pc:spChg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7" creationId="{08EF3543-F402-A079-6B17-1F3DB801186E}"/>
          </ac:spMkLst>
        </pc:spChg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8" creationId="{075415EF-6FB7-B94D-E25E-E5BBA22157A7}"/>
          </ac:spMkLst>
        </pc:spChg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9" creationId="{62E94BC3-48B7-72CE-6E34-1B2EAB65623E}"/>
          </ac:spMkLst>
        </pc:spChg>
        <pc:spChg chg="mod">
          <ac:chgData name="Christian Ritter" userId="f6ad3c3a-3be2-4d4b-8475-a5326fc1b0ca" providerId="ADAL" clId="{3581F58F-10C5-493F-AE44-D3FDC112A9B3}" dt="2025-01-12T13:29:07.753" v="527" actId="1076"/>
          <ac:spMkLst>
            <pc:docMk/>
            <pc:sldMk cId="995963668" sldId="277"/>
            <ac:spMk id="10" creationId="{2FB72A09-72CE-B9C6-B33D-4D1454CA6136}"/>
          </ac:spMkLst>
        </pc:spChg>
      </pc:sldChg>
      <pc:sldChg chg="addSp modSp add mod modTransition">
        <pc:chgData name="Christian Ritter" userId="f6ad3c3a-3be2-4d4b-8475-a5326fc1b0ca" providerId="ADAL" clId="{3581F58F-10C5-493F-AE44-D3FDC112A9B3}" dt="2025-01-13T08:06:09.816" v="671"/>
        <pc:sldMkLst>
          <pc:docMk/>
          <pc:sldMk cId="1693134411" sldId="278"/>
        </pc:sldMkLst>
        <pc:spChg chg="add mod">
          <ac:chgData name="Christian Ritter" userId="f6ad3c3a-3be2-4d4b-8475-a5326fc1b0ca" providerId="ADAL" clId="{3581F58F-10C5-493F-AE44-D3FDC112A9B3}" dt="2025-01-13T08:04:46.396" v="665" actId="20577"/>
          <ac:spMkLst>
            <pc:docMk/>
            <pc:sldMk cId="1693134411" sldId="278"/>
            <ac:spMk id="4" creationId="{BD9E4F3A-0AC7-6FE8-A1CE-7DE3B164AF40}"/>
          </ac:spMkLst>
        </pc:spChg>
      </pc:sldChg>
      <pc:sldChg chg="delSp modSp add mod modTransition">
        <pc:chgData name="Christian Ritter" userId="f6ad3c3a-3be2-4d4b-8475-a5326fc1b0ca" providerId="ADAL" clId="{3581F58F-10C5-493F-AE44-D3FDC112A9B3}" dt="2025-01-13T08:06:45.321" v="672"/>
        <pc:sldMkLst>
          <pc:docMk/>
          <pc:sldMk cId="1856076625" sldId="279"/>
        </pc:sldMkLst>
        <pc:spChg chg="mod">
          <ac:chgData name="Christian Ritter" userId="f6ad3c3a-3be2-4d4b-8475-a5326fc1b0ca" providerId="ADAL" clId="{3581F58F-10C5-493F-AE44-D3FDC112A9B3}" dt="2025-01-13T08:05:42.073" v="669" actId="1076"/>
          <ac:spMkLst>
            <pc:docMk/>
            <pc:sldMk cId="1856076625" sldId="279"/>
            <ac:spMk id="3" creationId="{05EA32DD-AFDB-416D-4447-6E4314D03E0C}"/>
          </ac:spMkLst>
        </pc:spChg>
      </pc:sldChg>
      <pc:sldChg chg="addSp modSp add mod">
        <pc:chgData name="Christian Ritter" userId="f6ad3c3a-3be2-4d4b-8475-a5326fc1b0ca" providerId="ADAL" clId="{3581F58F-10C5-493F-AE44-D3FDC112A9B3}" dt="2025-01-13T08:10:15.929" v="776" actId="1076"/>
        <pc:sldMkLst>
          <pc:docMk/>
          <pc:sldMk cId="4284375852" sldId="280"/>
        </pc:sldMkLst>
        <pc:spChg chg="add mod">
          <ac:chgData name="Christian Ritter" userId="f6ad3c3a-3be2-4d4b-8475-a5326fc1b0ca" providerId="ADAL" clId="{3581F58F-10C5-493F-AE44-D3FDC112A9B3}" dt="2025-01-13T08:10:15.929" v="776" actId="1076"/>
          <ac:spMkLst>
            <pc:docMk/>
            <pc:sldMk cId="4284375852" sldId="280"/>
            <ac:spMk id="4" creationId="{C602295F-7398-7A42-880C-8CF2CEFF891B}"/>
          </ac:spMkLst>
        </pc:spChg>
      </pc:sldChg>
      <pc:sldChg chg="delSp modSp add mod">
        <pc:chgData name="Christian Ritter" userId="f6ad3c3a-3be2-4d4b-8475-a5326fc1b0ca" providerId="ADAL" clId="{3581F58F-10C5-493F-AE44-D3FDC112A9B3}" dt="2025-01-13T08:08:45.992" v="721" actId="1076"/>
        <pc:sldMkLst>
          <pc:docMk/>
          <pc:sldMk cId="1146883474" sldId="281"/>
        </pc:sldMkLst>
        <pc:spChg chg="mod">
          <ac:chgData name="Christian Ritter" userId="f6ad3c3a-3be2-4d4b-8475-a5326fc1b0ca" providerId="ADAL" clId="{3581F58F-10C5-493F-AE44-D3FDC112A9B3}" dt="2025-01-13T08:08:45.992" v="721" actId="1076"/>
          <ac:spMkLst>
            <pc:docMk/>
            <pc:sldMk cId="1146883474" sldId="281"/>
            <ac:spMk id="6" creationId="{03DBBBCE-7717-E197-B70A-040020EF739E}"/>
          </ac:spMkLst>
        </pc:spChg>
      </pc:sldChg>
      <pc:sldChg chg="addSp modSp add mod">
        <pc:chgData name="Christian Ritter" userId="f6ad3c3a-3be2-4d4b-8475-a5326fc1b0ca" providerId="ADAL" clId="{3581F58F-10C5-493F-AE44-D3FDC112A9B3}" dt="2025-01-13T08:10:00.192" v="774" actId="1076"/>
        <pc:sldMkLst>
          <pc:docMk/>
          <pc:sldMk cId="3973825528" sldId="282"/>
        </pc:sldMkLst>
        <pc:spChg chg="add mod">
          <ac:chgData name="Christian Ritter" userId="f6ad3c3a-3be2-4d4b-8475-a5326fc1b0ca" providerId="ADAL" clId="{3581F58F-10C5-493F-AE44-D3FDC112A9B3}" dt="2025-01-13T08:10:00.192" v="774" actId="1076"/>
          <ac:spMkLst>
            <pc:docMk/>
            <pc:sldMk cId="3973825528" sldId="282"/>
            <ac:spMk id="4" creationId="{A10826A5-B3EF-EE89-64C7-4A2492B34171}"/>
          </ac:spMkLst>
        </pc:spChg>
      </pc:sldChg>
      <pc:sldChg chg="delSp modSp add mod">
        <pc:chgData name="Christian Ritter" userId="f6ad3c3a-3be2-4d4b-8475-a5326fc1b0ca" providerId="ADAL" clId="{3581F58F-10C5-493F-AE44-D3FDC112A9B3}" dt="2025-01-13T08:10:39.424" v="780" actId="1076"/>
        <pc:sldMkLst>
          <pc:docMk/>
          <pc:sldMk cId="688470507" sldId="283"/>
        </pc:sldMkLst>
        <pc:spChg chg="mod">
          <ac:chgData name="Christian Ritter" userId="f6ad3c3a-3be2-4d4b-8475-a5326fc1b0ca" providerId="ADAL" clId="{3581F58F-10C5-493F-AE44-D3FDC112A9B3}" dt="2025-01-13T08:10:39.424" v="780" actId="1076"/>
          <ac:spMkLst>
            <pc:docMk/>
            <pc:sldMk cId="688470507" sldId="283"/>
            <ac:spMk id="7" creationId="{2F806155-D7D1-3862-8354-B466060E4348}"/>
          </ac:spMkLst>
        </pc:spChg>
      </pc:sldChg>
      <pc:sldChg chg="add del">
        <pc:chgData name="Christian Ritter" userId="f6ad3c3a-3be2-4d4b-8475-a5326fc1b0ca" providerId="ADAL" clId="{3581F58F-10C5-493F-AE44-D3FDC112A9B3}" dt="2025-01-13T08:45:06.990" v="881" actId="47"/>
        <pc:sldMkLst>
          <pc:docMk/>
          <pc:sldMk cId="2298038265" sldId="284"/>
        </pc:sldMkLst>
      </pc:sldChg>
    </pc:docChg>
  </pc:docChgLst>
  <pc:docChgLst>
    <pc:chgData name="Christian Ritter" userId="f6ad3c3a-3be2-4d4b-8475-a5326fc1b0ca" providerId="ADAL" clId="{E6E2D1AA-95BF-4100-9D27-B62A35E1CAFB}"/>
    <pc:docChg chg="undo custSel addSld modSld sldOrd modSection">
      <pc:chgData name="Christian Ritter" userId="f6ad3c3a-3be2-4d4b-8475-a5326fc1b0ca" providerId="ADAL" clId="{E6E2D1AA-95BF-4100-9D27-B62A35E1CAFB}" dt="2025-03-25T09:31:04.193" v="609" actId="1076"/>
      <pc:docMkLst>
        <pc:docMk/>
      </pc:docMkLst>
      <pc:sldChg chg="modSp mod">
        <pc:chgData name="Christian Ritter" userId="f6ad3c3a-3be2-4d4b-8475-a5326fc1b0ca" providerId="ADAL" clId="{E6E2D1AA-95BF-4100-9D27-B62A35E1CAFB}" dt="2025-03-25T08:20:31.956" v="132" actId="20577"/>
        <pc:sldMkLst>
          <pc:docMk/>
          <pc:sldMk cId="3331109375" sldId="256"/>
        </pc:sldMkLst>
        <pc:spChg chg="mod">
          <ac:chgData name="Christian Ritter" userId="f6ad3c3a-3be2-4d4b-8475-a5326fc1b0ca" providerId="ADAL" clId="{E6E2D1AA-95BF-4100-9D27-B62A35E1CAFB}" dt="2025-03-25T08:20:31.956" v="132" actId="20577"/>
          <ac:spMkLst>
            <pc:docMk/>
            <pc:sldMk cId="3331109375" sldId="256"/>
            <ac:spMk id="22" creationId="{D73641AE-B080-7FF6-1C78-E41F6FD55660}"/>
          </ac:spMkLst>
        </pc:spChg>
      </pc:sldChg>
      <pc:sldChg chg="addSp delSp modSp add mod ord modTransition">
        <pc:chgData name="Christian Ritter" userId="f6ad3c3a-3be2-4d4b-8475-a5326fc1b0ca" providerId="ADAL" clId="{E6E2D1AA-95BF-4100-9D27-B62A35E1CAFB}" dt="2025-03-25T08:21:41.678" v="133" actId="20577"/>
        <pc:sldMkLst>
          <pc:docMk/>
          <pc:sldMk cId="3450611405" sldId="284"/>
        </pc:sldMkLst>
        <pc:spChg chg="mod">
          <ac:chgData name="Christian Ritter" userId="f6ad3c3a-3be2-4d4b-8475-a5326fc1b0ca" providerId="ADAL" clId="{E6E2D1AA-95BF-4100-9D27-B62A35E1CAFB}" dt="2025-03-25T08:21:41.678" v="133" actId="20577"/>
          <ac:spMkLst>
            <pc:docMk/>
            <pc:sldMk cId="3450611405" sldId="284"/>
            <ac:spMk id="2" creationId="{F12BE521-9826-858B-9CC8-636502315E6A}"/>
          </ac:spMkLst>
        </pc:spChg>
        <pc:picChg chg="add mod">
          <ac:chgData name="Christian Ritter" userId="f6ad3c3a-3be2-4d4b-8475-a5326fc1b0ca" providerId="ADAL" clId="{E6E2D1AA-95BF-4100-9D27-B62A35E1CAFB}" dt="2025-03-23T11:55:37.353" v="42" actId="1076"/>
          <ac:picMkLst>
            <pc:docMk/>
            <pc:sldMk cId="3450611405" sldId="284"/>
            <ac:picMk id="5" creationId="{2F00E8F5-2AD4-5C9A-8604-C6BD0DFA883E}"/>
          </ac:picMkLst>
        </pc:picChg>
      </pc:sldChg>
      <pc:sldChg chg="addSp delSp modSp add mod modTransition">
        <pc:chgData name="Christian Ritter" userId="f6ad3c3a-3be2-4d4b-8475-a5326fc1b0ca" providerId="ADAL" clId="{E6E2D1AA-95BF-4100-9D27-B62A35E1CAFB}" dt="2025-03-23T11:56:43.563" v="50"/>
        <pc:sldMkLst>
          <pc:docMk/>
          <pc:sldMk cId="32768514" sldId="285"/>
        </pc:sldMkLst>
        <pc:picChg chg="mod">
          <ac:chgData name="Christian Ritter" userId="f6ad3c3a-3be2-4d4b-8475-a5326fc1b0ca" providerId="ADAL" clId="{E6E2D1AA-95BF-4100-9D27-B62A35E1CAFB}" dt="2025-03-23T11:56:17.336" v="46" actId="1076"/>
          <ac:picMkLst>
            <pc:docMk/>
            <pc:sldMk cId="32768514" sldId="285"/>
            <ac:picMk id="5" creationId="{FB2ACF44-062B-7288-2978-45A3D50581C9}"/>
          </ac:picMkLst>
        </pc:picChg>
      </pc:sldChg>
      <pc:sldChg chg="addSp delSp modSp add mod ord">
        <pc:chgData name="Christian Ritter" userId="f6ad3c3a-3be2-4d4b-8475-a5326fc1b0ca" providerId="ADAL" clId="{E6E2D1AA-95BF-4100-9D27-B62A35E1CAFB}" dt="2025-03-25T09:04:40.376" v="399" actId="1076"/>
        <pc:sldMkLst>
          <pc:docMk/>
          <pc:sldMk cId="181010682" sldId="286"/>
        </pc:sldMkLst>
        <pc:spChg chg="add del mod">
          <ac:chgData name="Christian Ritter" userId="f6ad3c3a-3be2-4d4b-8475-a5326fc1b0ca" providerId="ADAL" clId="{E6E2D1AA-95BF-4100-9D27-B62A35E1CAFB}" dt="2025-03-25T09:04:40.376" v="399" actId="1076"/>
          <ac:spMkLst>
            <pc:docMk/>
            <pc:sldMk cId="181010682" sldId="286"/>
            <ac:spMk id="2" creationId="{3DA900B8-5138-8BC8-8F68-BF0CE645D732}"/>
          </ac:spMkLst>
        </pc:spChg>
        <pc:picChg chg="add mod">
          <ac:chgData name="Christian Ritter" userId="f6ad3c3a-3be2-4d4b-8475-a5326fc1b0ca" providerId="ADAL" clId="{E6E2D1AA-95BF-4100-9D27-B62A35E1CAFB}" dt="2025-03-25T08:50:00.293" v="200" actId="1076"/>
          <ac:picMkLst>
            <pc:docMk/>
            <pc:sldMk cId="181010682" sldId="286"/>
            <ac:picMk id="9" creationId="{C6E2950A-BE0A-5C43-F13D-C178D36D494A}"/>
          </ac:picMkLst>
        </pc:picChg>
        <pc:picChg chg="add mod">
          <ac:chgData name="Christian Ritter" userId="f6ad3c3a-3be2-4d4b-8475-a5326fc1b0ca" providerId="ADAL" clId="{E6E2D1AA-95BF-4100-9D27-B62A35E1CAFB}" dt="2025-03-25T08:52:32.656" v="205" actId="1076"/>
          <ac:picMkLst>
            <pc:docMk/>
            <pc:sldMk cId="181010682" sldId="286"/>
            <ac:picMk id="11" creationId="{D5C8BAAE-061B-9D5E-5D2A-2CA284A1EAFB}"/>
          </ac:picMkLst>
        </pc:picChg>
      </pc:sldChg>
      <pc:sldChg chg="addSp modSp add mod">
        <pc:chgData name="Christian Ritter" userId="f6ad3c3a-3be2-4d4b-8475-a5326fc1b0ca" providerId="ADAL" clId="{E6E2D1AA-95BF-4100-9D27-B62A35E1CAFB}" dt="2025-03-25T09:01:53.516" v="282" actId="1076"/>
        <pc:sldMkLst>
          <pc:docMk/>
          <pc:sldMk cId="1510308710" sldId="287"/>
        </pc:sldMkLst>
        <pc:spChg chg="mod">
          <ac:chgData name="Christian Ritter" userId="f6ad3c3a-3be2-4d4b-8475-a5326fc1b0ca" providerId="ADAL" clId="{E6E2D1AA-95BF-4100-9D27-B62A35E1CAFB}" dt="2025-03-25T09:01:27.307" v="278" actId="404"/>
          <ac:spMkLst>
            <pc:docMk/>
            <pc:sldMk cId="1510308710" sldId="287"/>
            <ac:spMk id="2" creationId="{49619EB4-FD2A-00E2-EC8C-A4751FBF6A18}"/>
          </ac:spMkLst>
        </pc:spChg>
        <pc:picChg chg="add mod">
          <ac:chgData name="Christian Ritter" userId="f6ad3c3a-3be2-4d4b-8475-a5326fc1b0ca" providerId="ADAL" clId="{E6E2D1AA-95BF-4100-9D27-B62A35E1CAFB}" dt="2025-03-25T09:01:53.516" v="282" actId="1076"/>
          <ac:picMkLst>
            <pc:docMk/>
            <pc:sldMk cId="1510308710" sldId="287"/>
            <ac:picMk id="4" creationId="{10E90142-59FF-CC74-43D8-E8E79A9FB067}"/>
          </ac:picMkLst>
        </pc:picChg>
      </pc:sldChg>
      <pc:sldChg chg="modSp add mod modTransition">
        <pc:chgData name="Christian Ritter" userId="f6ad3c3a-3be2-4d4b-8475-a5326fc1b0ca" providerId="ADAL" clId="{E6E2D1AA-95BF-4100-9D27-B62A35E1CAFB}" dt="2025-03-25T09:26:48.499" v="589"/>
        <pc:sldMkLst>
          <pc:docMk/>
          <pc:sldMk cId="3168758755" sldId="288"/>
        </pc:sldMkLst>
        <pc:spChg chg="mod">
          <ac:chgData name="Christian Ritter" userId="f6ad3c3a-3be2-4d4b-8475-a5326fc1b0ca" providerId="ADAL" clId="{E6E2D1AA-95BF-4100-9D27-B62A35E1CAFB}" dt="2025-03-25T09:03:26.722" v="391" actId="1076"/>
          <ac:spMkLst>
            <pc:docMk/>
            <pc:sldMk cId="3168758755" sldId="288"/>
            <ac:spMk id="2" creationId="{4D4A438F-525F-ED6B-4D62-92B83CC8B159}"/>
          </ac:spMkLst>
        </pc:spChg>
        <pc:picChg chg="mod">
          <ac:chgData name="Christian Ritter" userId="f6ad3c3a-3be2-4d4b-8475-a5326fc1b0ca" providerId="ADAL" clId="{E6E2D1AA-95BF-4100-9D27-B62A35E1CAFB}" dt="2025-03-25T09:03:40.510" v="393" actId="1076"/>
          <ac:picMkLst>
            <pc:docMk/>
            <pc:sldMk cId="3168758755" sldId="288"/>
            <ac:picMk id="4" creationId="{725F9D58-EEAF-13B6-99AE-C2ABFDA53160}"/>
          </ac:picMkLst>
        </pc:picChg>
      </pc:sldChg>
      <pc:sldChg chg="delSp modSp add mod ord">
        <pc:chgData name="Christian Ritter" userId="f6ad3c3a-3be2-4d4b-8475-a5326fc1b0ca" providerId="ADAL" clId="{E6E2D1AA-95BF-4100-9D27-B62A35E1CAFB}" dt="2025-03-25T09:17:13.780" v="451" actId="20577"/>
        <pc:sldMkLst>
          <pc:docMk/>
          <pc:sldMk cId="1314635222" sldId="289"/>
        </pc:sldMkLst>
        <pc:spChg chg="mod">
          <ac:chgData name="Christian Ritter" userId="f6ad3c3a-3be2-4d4b-8475-a5326fc1b0ca" providerId="ADAL" clId="{E6E2D1AA-95BF-4100-9D27-B62A35E1CAFB}" dt="2025-03-25T09:17:13.780" v="451" actId="20577"/>
          <ac:spMkLst>
            <pc:docMk/>
            <pc:sldMk cId="1314635222" sldId="289"/>
            <ac:spMk id="2" creationId="{E640B1B3-672A-C70E-8F54-C00FA9F0DF76}"/>
          </ac:spMkLst>
        </pc:spChg>
        <pc:picChg chg="mod ord">
          <ac:chgData name="Christian Ritter" userId="f6ad3c3a-3be2-4d4b-8475-a5326fc1b0ca" providerId="ADAL" clId="{E6E2D1AA-95BF-4100-9D27-B62A35E1CAFB}" dt="2025-03-25T09:17:07.617" v="450" actId="1076"/>
          <ac:picMkLst>
            <pc:docMk/>
            <pc:sldMk cId="1314635222" sldId="289"/>
            <ac:picMk id="4" creationId="{EF0D9514-06D3-9E77-2472-B09DDBF7FE75}"/>
          </ac:picMkLst>
        </pc:picChg>
        <pc:picChg chg="mod">
          <ac:chgData name="Christian Ritter" userId="f6ad3c3a-3be2-4d4b-8475-a5326fc1b0ca" providerId="ADAL" clId="{E6E2D1AA-95BF-4100-9D27-B62A35E1CAFB}" dt="2025-03-25T09:17:00.816" v="449" actId="1076"/>
          <ac:picMkLst>
            <pc:docMk/>
            <pc:sldMk cId="1314635222" sldId="289"/>
            <ac:picMk id="9" creationId="{DCF22E2A-8FC9-0EDA-FCD1-D7758DC6EEE5}"/>
          </ac:picMkLst>
        </pc:picChg>
      </pc:sldChg>
      <pc:sldChg chg="modSp add mod ord">
        <pc:chgData name="Christian Ritter" userId="f6ad3c3a-3be2-4d4b-8475-a5326fc1b0ca" providerId="ADAL" clId="{E6E2D1AA-95BF-4100-9D27-B62A35E1CAFB}" dt="2025-03-25T09:19:21.462" v="457"/>
        <pc:sldMkLst>
          <pc:docMk/>
          <pc:sldMk cId="589188297" sldId="290"/>
        </pc:sldMkLst>
        <pc:spChg chg="mod">
          <ac:chgData name="Christian Ritter" userId="f6ad3c3a-3be2-4d4b-8475-a5326fc1b0ca" providerId="ADAL" clId="{E6E2D1AA-95BF-4100-9D27-B62A35E1CAFB}" dt="2025-03-25T09:17:58.378" v="455"/>
          <ac:spMkLst>
            <pc:docMk/>
            <pc:sldMk cId="589188297" sldId="290"/>
            <ac:spMk id="2" creationId="{BE039202-26F1-E668-DE15-54ED77200DC0}"/>
          </ac:spMkLst>
        </pc:spChg>
      </pc:sldChg>
      <pc:sldChg chg="addSp delSp modSp add mod">
        <pc:chgData name="Christian Ritter" userId="f6ad3c3a-3be2-4d4b-8475-a5326fc1b0ca" providerId="ADAL" clId="{E6E2D1AA-95BF-4100-9D27-B62A35E1CAFB}" dt="2025-03-25T09:23:04.512" v="514" actId="5793"/>
        <pc:sldMkLst>
          <pc:docMk/>
          <pc:sldMk cId="2958933462" sldId="291"/>
        </pc:sldMkLst>
        <pc:spChg chg="mod">
          <ac:chgData name="Christian Ritter" userId="f6ad3c3a-3be2-4d4b-8475-a5326fc1b0ca" providerId="ADAL" clId="{E6E2D1AA-95BF-4100-9D27-B62A35E1CAFB}" dt="2025-03-25T09:22:31.382" v="482" actId="1076"/>
          <ac:spMkLst>
            <pc:docMk/>
            <pc:sldMk cId="2958933462" sldId="291"/>
            <ac:spMk id="2" creationId="{BEF1542D-9334-1E93-1B0B-286619F40090}"/>
          </ac:spMkLst>
        </pc:spChg>
        <pc:spChg chg="add mod">
          <ac:chgData name="Christian Ritter" userId="f6ad3c3a-3be2-4d4b-8475-a5326fc1b0ca" providerId="ADAL" clId="{E6E2D1AA-95BF-4100-9D27-B62A35E1CAFB}" dt="2025-03-25T09:23:04.512" v="514" actId="5793"/>
          <ac:spMkLst>
            <pc:docMk/>
            <pc:sldMk cId="2958933462" sldId="291"/>
            <ac:spMk id="3" creationId="{80E93B42-66CD-96F5-C27A-6ECBA0958905}"/>
          </ac:spMkLst>
        </pc:spChg>
      </pc:sldChg>
      <pc:sldChg chg="modSp add mod ord">
        <pc:chgData name="Christian Ritter" userId="f6ad3c3a-3be2-4d4b-8475-a5326fc1b0ca" providerId="ADAL" clId="{E6E2D1AA-95BF-4100-9D27-B62A35E1CAFB}" dt="2025-03-25T09:26:32.471" v="588" actId="207"/>
        <pc:sldMkLst>
          <pc:docMk/>
          <pc:sldMk cId="3326534862" sldId="292"/>
        </pc:sldMkLst>
        <pc:spChg chg="mod">
          <ac:chgData name="Christian Ritter" userId="f6ad3c3a-3be2-4d4b-8475-a5326fc1b0ca" providerId="ADAL" clId="{E6E2D1AA-95BF-4100-9D27-B62A35E1CAFB}" dt="2025-03-25T09:26:32.471" v="588" actId="207"/>
          <ac:spMkLst>
            <pc:docMk/>
            <pc:sldMk cId="3326534862" sldId="292"/>
            <ac:spMk id="2" creationId="{ADF4DB39-8FB9-C88F-C2F4-482815A2BFC1}"/>
          </ac:spMkLst>
        </pc:spChg>
      </pc:sldChg>
      <pc:sldChg chg="addSp delSp modSp add mod ord">
        <pc:chgData name="Christian Ritter" userId="f6ad3c3a-3be2-4d4b-8475-a5326fc1b0ca" providerId="ADAL" clId="{E6E2D1AA-95BF-4100-9D27-B62A35E1CAFB}" dt="2025-03-25T09:31:04.193" v="609" actId="1076"/>
        <pc:sldMkLst>
          <pc:docMk/>
          <pc:sldMk cId="2065535008" sldId="293"/>
        </pc:sldMkLst>
        <pc:spChg chg="mod">
          <ac:chgData name="Christian Ritter" userId="f6ad3c3a-3be2-4d4b-8475-a5326fc1b0ca" providerId="ADAL" clId="{E6E2D1AA-95BF-4100-9D27-B62A35E1CAFB}" dt="2025-03-25T09:30:34.794" v="603" actId="20577"/>
          <ac:spMkLst>
            <pc:docMk/>
            <pc:sldMk cId="2065535008" sldId="293"/>
            <ac:spMk id="2" creationId="{FD0C363B-E435-CE2F-85EB-DDF6EB6FB854}"/>
          </ac:spMkLst>
        </pc:spChg>
        <pc:picChg chg="add mod">
          <ac:chgData name="Christian Ritter" userId="f6ad3c3a-3be2-4d4b-8475-a5326fc1b0ca" providerId="ADAL" clId="{E6E2D1AA-95BF-4100-9D27-B62A35E1CAFB}" dt="2025-03-25T09:31:04.193" v="609" actId="1076"/>
          <ac:picMkLst>
            <pc:docMk/>
            <pc:sldMk cId="2065535008" sldId="293"/>
            <ac:picMk id="4" creationId="{F9A6500A-63DA-A554-2C4B-8946AA2239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721274" y="6138370"/>
            <a:ext cx="1090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1337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8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Empower your Helpdesk</a:t>
            </a:r>
            <a:b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</a:br>
            <a:r>
              <a:rPr lang="en-US" sz="54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Turn Scripts into Dynamic Webforms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Christian Ritter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@HCRitter | linktr.ee/</a:t>
            </a: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HCRitter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5B5A-9F2E-523E-867A-557E4D602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777FAC9-3A6A-612F-C1B4-4F58E26039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0876B-EFA2-706C-B46E-2A013677D6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0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3DBBBCE-7717-E197-B70A-040020EF739E}"/>
              </a:ext>
            </a:extLst>
          </p:cNvPr>
          <p:cNvSpPr txBox="1">
            <a:spLocks/>
          </p:cNvSpPr>
          <p:nvPr/>
        </p:nvSpPr>
        <p:spPr>
          <a:xfrm>
            <a:off x="2785879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FF9203B-48EE-C351-E8F5-9E89997636CD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CD39661-4A05-27D7-DD4A-023C6DAA38C3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8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7087-4CE4-E344-E14D-50576D0AE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24F8B37-F5B7-C8F4-6113-9D7D8D78A9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3E2B0-DB0E-2A4B-9DDC-A67A5F01A0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0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95D898C-E639-4BE2-78AC-1D2DB186B77E}"/>
              </a:ext>
            </a:extLst>
          </p:cNvPr>
          <p:cNvSpPr txBox="1">
            <a:spLocks/>
          </p:cNvSpPr>
          <p:nvPr/>
        </p:nvSpPr>
        <p:spPr>
          <a:xfrm>
            <a:off x="2785879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33216D1-FB0B-5576-D515-3B1F10043FE9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A4C8B3C-96D8-2DC7-BA78-059A0FED7996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826A5-B3EF-EE89-64C7-4A2492B34171}"/>
              </a:ext>
            </a:extLst>
          </p:cNvPr>
          <p:cNvSpPr txBox="1"/>
          <p:nvPr/>
        </p:nvSpPr>
        <p:spPr>
          <a:xfrm>
            <a:off x="900077" y="3536845"/>
            <a:ext cx="103918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 err="1">
                <a:solidFill>
                  <a:schemeClr val="accent4"/>
                </a:solidFill>
              </a:rPr>
              <a:t>Process</a:t>
            </a:r>
            <a:r>
              <a:rPr lang="de-DE" sz="3000" dirty="0">
                <a:solidFill>
                  <a:schemeClr val="accent4"/>
                </a:solidFill>
              </a:rPr>
              <a:t> block </a:t>
            </a:r>
            <a:r>
              <a:rPr lang="de-DE" sz="3000" dirty="0" err="1">
                <a:solidFill>
                  <a:schemeClr val="accent4"/>
                </a:solidFill>
              </a:rPr>
              <a:t>inside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of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function</a:t>
            </a:r>
            <a:r>
              <a:rPr lang="de-DE" sz="3000" dirty="0">
                <a:solidFill>
                  <a:schemeClr val="accent4"/>
                </a:solidFill>
              </a:rPr>
              <a:t>, </a:t>
            </a:r>
            <a:r>
              <a:rPr lang="de-DE" sz="3000" dirty="0" err="1">
                <a:solidFill>
                  <a:schemeClr val="accent4"/>
                </a:solidFill>
              </a:rPr>
              <a:t>errors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needed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to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be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collected</a:t>
            </a:r>
            <a:endParaRPr lang="en-US" sz="3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2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1AFB-D25E-1540-19B2-9AF8A49C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C778DEC-EC1D-7245-9072-A92D611CD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94921-71B4-E557-0C83-F6C1AF791D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0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0BD1DCA-3C9F-BE68-11E3-36A220500371}"/>
              </a:ext>
            </a:extLst>
          </p:cNvPr>
          <p:cNvSpPr txBox="1">
            <a:spLocks/>
          </p:cNvSpPr>
          <p:nvPr/>
        </p:nvSpPr>
        <p:spPr>
          <a:xfrm>
            <a:off x="2785879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F806155-D7D1-3862-8354-B466060E4348}"/>
              </a:ext>
            </a:extLst>
          </p:cNvPr>
          <p:cNvSpPr txBox="1">
            <a:spLocks/>
          </p:cNvSpPr>
          <p:nvPr/>
        </p:nvSpPr>
        <p:spPr>
          <a:xfrm>
            <a:off x="2785878" y="3286540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7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5B8F-35D0-2130-F35D-013ABE7C5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CEB503-E4BF-63A7-E988-958B96451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80D0-D8A3-D5B3-0D02-9D2B8E683E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2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ECB7B6B-4F27-6FA1-D687-F4BCBC41A165}"/>
              </a:ext>
            </a:extLst>
          </p:cNvPr>
          <p:cNvSpPr txBox="1">
            <a:spLocks/>
          </p:cNvSpPr>
          <p:nvPr/>
        </p:nvSpPr>
        <p:spPr>
          <a:xfrm>
            <a:off x="2785882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CB4ACDE-DEE7-A4DF-2384-F4D3BCF0DA7C}"/>
              </a:ext>
            </a:extLst>
          </p:cNvPr>
          <p:cNvSpPr txBox="1">
            <a:spLocks/>
          </p:cNvSpPr>
          <p:nvPr/>
        </p:nvSpPr>
        <p:spPr>
          <a:xfrm>
            <a:off x="2785882" y="3286540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D230C-9F2C-CD08-6D28-4783887BE2A4}"/>
              </a:ext>
            </a:extLst>
          </p:cNvPr>
          <p:cNvSpPr txBox="1"/>
          <p:nvPr/>
        </p:nvSpPr>
        <p:spPr>
          <a:xfrm>
            <a:off x="1067226" y="4490574"/>
            <a:ext cx="10391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accent4"/>
                </a:solidFill>
              </a:rPr>
              <a:t>End block </a:t>
            </a:r>
            <a:r>
              <a:rPr lang="de-DE" sz="3000" dirty="0" err="1">
                <a:solidFill>
                  <a:schemeClr val="accent4"/>
                </a:solidFill>
              </a:rPr>
              <a:t>inside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of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function</a:t>
            </a:r>
            <a:r>
              <a:rPr lang="de-DE" sz="3000" dirty="0">
                <a:solidFill>
                  <a:schemeClr val="accent4"/>
                </a:solidFill>
              </a:rPr>
              <a:t>, </a:t>
            </a:r>
            <a:r>
              <a:rPr lang="de-DE" sz="3000" dirty="0" err="1">
                <a:solidFill>
                  <a:schemeClr val="accent4"/>
                </a:solidFill>
              </a:rPr>
              <a:t>return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result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of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execution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to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support </a:t>
            </a:r>
            <a:r>
              <a:rPr lang="de-DE" sz="3000" dirty="0" err="1">
                <a:solidFill>
                  <a:schemeClr val="accent4"/>
                </a:solidFill>
              </a:rPr>
              <a:t>engineer</a:t>
            </a:r>
            <a:endParaRPr lang="en-US" sz="3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0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15E0-662E-9BEE-67C5-D0C33CF1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E521-9826-858B-9CC8-63650231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253" y="147483"/>
            <a:ext cx="8143337" cy="1325563"/>
          </a:xfrm>
        </p:spPr>
        <p:txBody>
          <a:bodyPr/>
          <a:lstStyle/>
          <a:p>
            <a:r>
              <a:rPr lang="en-US" dirty="0"/>
              <a:t>Anatomy of a </a:t>
            </a:r>
            <a:r>
              <a:rPr lang="en-US" dirty="0" err="1"/>
              <a:t>Pode.Web</a:t>
            </a:r>
            <a:r>
              <a:rPr lang="en-US" dirty="0"/>
              <a:t> Site</a:t>
            </a:r>
          </a:p>
        </p:txBody>
      </p:sp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2F00E8F5-2AD4-5C9A-8604-C6BD0DFA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1975038"/>
            <a:ext cx="4047826" cy="458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5EF6-F8AA-3434-3A8B-434D1198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B2ACF44-062B-7288-2978-45A3D505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78" y="335280"/>
            <a:ext cx="5602843" cy="63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39DE-6565-ADCE-057F-645DEF7C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9EB4-FD2A-00E2-EC8C-A4751FBF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63230">
            <a:off x="-693202" y="1781117"/>
            <a:ext cx="7530496" cy="1193546"/>
          </a:xfrm>
        </p:spPr>
        <p:txBody>
          <a:bodyPr/>
          <a:lstStyle/>
          <a:p>
            <a:r>
              <a:rPr lang="en-US" sz="3200" dirty="0"/>
              <a:t>What`s wrong </a:t>
            </a:r>
            <a:br>
              <a:rPr lang="en-US" sz="3200" dirty="0"/>
            </a:br>
            <a:r>
              <a:rPr lang="en-US" sz="3200" dirty="0"/>
              <a:t>with you?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84022052-33B2-9CE8-02DF-E687D6A3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pic>
        <p:nvPicPr>
          <p:cNvPr id="11" name="Picture 10" descr="A hexagon shaped logo&#10;&#10;AI-generated content may be incorrect.">
            <a:extLst>
              <a:ext uri="{FF2B5EF4-FFF2-40B4-BE49-F238E27FC236}">
                <a16:creationId xmlns:a16="http://schemas.microsoft.com/office/drawing/2014/main" id="{195504DB-1B38-4AE2-BBC3-7EF3E60E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03" y="2880360"/>
            <a:ext cx="3245616" cy="3337560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E90142-59FF-CC74-43D8-E8E79A9FB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2083">
            <a:off x="1745988" y="1126904"/>
            <a:ext cx="2652116" cy="27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F4A23-457B-B950-648C-25AE99CB8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438F-525F-ED6B-4D62-92B83CC8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083321">
            <a:off x="4310599" y="1514417"/>
            <a:ext cx="7530496" cy="1193546"/>
          </a:xfrm>
        </p:spPr>
        <p:txBody>
          <a:bodyPr/>
          <a:lstStyle/>
          <a:p>
            <a:r>
              <a:rPr lang="en-US" sz="3200" dirty="0"/>
              <a:t>What parameters</a:t>
            </a:r>
            <a:br>
              <a:rPr lang="en-US" sz="3200" dirty="0"/>
            </a:br>
            <a:r>
              <a:rPr lang="en-US" sz="3200" dirty="0"/>
              <a:t>does my Script</a:t>
            </a:r>
            <a:br>
              <a:rPr lang="en-US" sz="3200" dirty="0"/>
            </a:br>
            <a:r>
              <a:rPr lang="en-US" sz="3200" dirty="0"/>
              <a:t>have?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36308873-35A8-7151-7B29-6116397A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pic>
        <p:nvPicPr>
          <p:cNvPr id="11" name="Picture 10" descr="A hexagon shaped logo&#10;&#10;AI-generated content may be incorrect.">
            <a:extLst>
              <a:ext uri="{FF2B5EF4-FFF2-40B4-BE49-F238E27FC236}">
                <a16:creationId xmlns:a16="http://schemas.microsoft.com/office/drawing/2014/main" id="{58EDFFA7-52FC-79D2-0792-0DA9BC60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03" y="2880360"/>
            <a:ext cx="3245616" cy="3337560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5F9D58-EEAF-13B6-99AE-C2ABFDA5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73041">
            <a:off x="6703846" y="921496"/>
            <a:ext cx="3194711" cy="27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8008-569E-C935-458A-A2F83299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00B8-5138-8BC8-8F68-BF0CE645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21" y="2476732"/>
            <a:ext cx="8143337" cy="1325563"/>
          </a:xfrm>
        </p:spPr>
        <p:txBody>
          <a:bodyPr/>
          <a:lstStyle/>
          <a:p>
            <a:r>
              <a:rPr lang="en-US" sz="4000" dirty="0"/>
              <a:t>(Initial Patient Consultation) = AST Analysis of Script Parameters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C6E2950A-BE0A-5C43-F13D-C178D36D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pic>
        <p:nvPicPr>
          <p:cNvPr id="11" name="Picture 10" descr="A hexagon shaped logo&#10;&#10;AI-generated content may be incorrect.">
            <a:extLst>
              <a:ext uri="{FF2B5EF4-FFF2-40B4-BE49-F238E27FC236}">
                <a16:creationId xmlns:a16="http://schemas.microsoft.com/office/drawing/2014/main" id="{D5C8BAAE-061B-9D5E-5D2A-2CA284A1E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03" y="2880360"/>
            <a:ext cx="3245616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0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7645-F3E0-EE27-CD6E-4E0318C93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F0D9514-06D3-9E77-2472-B09DDBF7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2083">
            <a:off x="5965754" y="1362346"/>
            <a:ext cx="5043573" cy="2415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0B1B3-672A-C70E-8F54-C00FA9F0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63230">
            <a:off x="4658513" y="2050564"/>
            <a:ext cx="7530496" cy="1193546"/>
          </a:xfrm>
        </p:spPr>
        <p:txBody>
          <a:bodyPr/>
          <a:lstStyle/>
          <a:p>
            <a:r>
              <a:rPr lang="en-US" sz="3200" dirty="0"/>
              <a:t>Tests don`t lie, people do.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DCF22E2A-8FC9-0EDA-FCD1-D7758DC6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61" y="263487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3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3CCBE-1114-A447-B3BF-F023FAAB7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6108DAED-61DE-8033-2F9D-533EEE27D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03" y="851458"/>
            <a:ext cx="9154297" cy="51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6835C-F0A3-FFE2-1211-866A58F23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9202-26F1-E668-DE15-54ED7720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21" y="2476732"/>
            <a:ext cx="8143337" cy="1325563"/>
          </a:xfrm>
        </p:spPr>
        <p:txBody>
          <a:bodyPr/>
          <a:lstStyle/>
          <a:p>
            <a:r>
              <a:rPr lang="en-US" sz="4000" dirty="0"/>
              <a:t>Lab Tests &amp; Diagnostics = Log File &amp; Script Execution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F372C025-0105-69B8-9641-7FC760F3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pic>
        <p:nvPicPr>
          <p:cNvPr id="11" name="Picture 10" descr="A hexagon shaped logo&#10;&#10;AI-generated content may be incorrect.">
            <a:extLst>
              <a:ext uri="{FF2B5EF4-FFF2-40B4-BE49-F238E27FC236}">
                <a16:creationId xmlns:a16="http://schemas.microsoft.com/office/drawing/2014/main" id="{DCD6196E-F246-66ED-E009-F81073D5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03" y="2880360"/>
            <a:ext cx="3245616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034D-C691-8E3C-2FD1-B69B800F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542D-9334-1E93-1B0B-286619F4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30" y="507528"/>
            <a:ext cx="8143337" cy="1325563"/>
          </a:xfrm>
        </p:spPr>
        <p:txBody>
          <a:bodyPr/>
          <a:lstStyle/>
          <a:p>
            <a:r>
              <a:rPr lang="en-US" sz="4000" dirty="0"/>
              <a:t>Prescribing Medication with Dosage Adjustments = Role Separation</a:t>
            </a: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09743346-0EC7-28E0-08C7-2E1DD7AC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E93B42-66CD-96F5-C27A-6ECBA0958905}"/>
              </a:ext>
            </a:extLst>
          </p:cNvPr>
          <p:cNvSpPr txBox="1">
            <a:spLocks/>
          </p:cNvSpPr>
          <p:nvPr/>
        </p:nvSpPr>
        <p:spPr>
          <a:xfrm>
            <a:off x="2332338" y="2202825"/>
            <a:ext cx="9221230" cy="256070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1st Level gets only mild painkillers (basic scripts).</a:t>
            </a:r>
          </a:p>
          <a:p>
            <a:endParaRPr lang="en-US" sz="2800" dirty="0"/>
          </a:p>
          <a:p>
            <a:r>
              <a:rPr lang="en-US" sz="2800" dirty="0"/>
              <a:t>2nd Level can work with stronger medication (more scripts).</a:t>
            </a:r>
          </a:p>
          <a:p>
            <a:endParaRPr lang="en-US" sz="2800" dirty="0"/>
          </a:p>
          <a:p>
            <a:r>
              <a:rPr lang="en-US" sz="2800" dirty="0"/>
              <a:t>Only the “Chief Doctor” (3rd  Level) can prescribe everything (execute all scripts).</a:t>
            </a:r>
          </a:p>
        </p:txBody>
      </p:sp>
    </p:spTree>
    <p:extLst>
      <p:ext uri="{BB962C8B-B14F-4D97-AF65-F5344CB8AC3E}">
        <p14:creationId xmlns:p14="http://schemas.microsoft.com/office/powerpoint/2010/main" val="295893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FC22-D296-01D8-CB5A-B0150F24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B39-8FB9-C88F-C2F4-482815A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421" y="2476732"/>
            <a:ext cx="8143337" cy="1325563"/>
          </a:xfrm>
        </p:spPr>
        <p:txBody>
          <a:bodyPr/>
          <a:lstStyle/>
          <a:p>
            <a:r>
              <a:rPr lang="en-US" sz="4000" dirty="0"/>
              <a:t>It`s never Lupus, but it`s always a permission issue.</a:t>
            </a:r>
            <a:br>
              <a:rPr lang="en-US" sz="4000" dirty="0"/>
            </a:br>
            <a:r>
              <a:rPr lang="en-US" sz="2400" dirty="0">
                <a:solidFill>
                  <a:schemeClr val="tx2"/>
                </a:solidFill>
              </a:rPr>
              <a:t>Or DNS</a:t>
            </a:r>
            <a:endParaRPr lang="en-US" sz="4000" dirty="0">
              <a:solidFill>
                <a:schemeClr val="tx2"/>
              </a:solidFill>
            </a:endParaRPr>
          </a:p>
        </p:txBody>
      </p:sp>
      <p:pic>
        <p:nvPicPr>
          <p:cNvPr id="9" name="Picture 8" descr="A cartoon of a person with a stethoscope holding a cane&#10;&#10;AI-generated content may be incorrect.">
            <a:extLst>
              <a:ext uri="{FF2B5EF4-FFF2-40B4-BE49-F238E27FC236}">
                <a16:creationId xmlns:a16="http://schemas.microsoft.com/office/drawing/2014/main" id="{C92AFE7E-593D-72DB-6E23-814E23975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8920"/>
            <a:ext cx="3429000" cy="3429000"/>
          </a:xfrm>
          <a:prstGeom prst="rect">
            <a:avLst/>
          </a:prstGeom>
        </p:spPr>
      </p:pic>
      <p:pic>
        <p:nvPicPr>
          <p:cNvPr id="11" name="Picture 10" descr="A hexagon shaped logo&#10;&#10;AI-generated content may be incorrect.">
            <a:extLst>
              <a:ext uri="{FF2B5EF4-FFF2-40B4-BE49-F238E27FC236}">
                <a16:creationId xmlns:a16="http://schemas.microsoft.com/office/drawing/2014/main" id="{86FC11AA-7015-9C4B-6450-ABD2F0C4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03" y="2880360"/>
            <a:ext cx="3245616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4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E25B0-FECE-2FE7-A75D-B28CCE0D9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363B-E435-CE2F-85EB-DDF6EB6F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253" y="147483"/>
            <a:ext cx="8143337" cy="1325563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4" name="Picture 3" descr="A cartoon of a person holding a umbrella&#10;&#10;AI-generated content may be incorrect.">
            <a:extLst>
              <a:ext uri="{FF2B5EF4-FFF2-40B4-BE49-F238E27FC236}">
                <a16:creationId xmlns:a16="http://schemas.microsoft.com/office/drawing/2014/main" id="{F9A6500A-63DA-A554-2C4B-8946AA22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158240"/>
            <a:ext cx="547116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spc="40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0B5690-2357-0943-9880-4FDA727A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-Speaker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A65AC-EC8E-C76C-DD7E-D4213BFE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69" r="-1509" b="13200"/>
          <a:stretch/>
        </p:blipFill>
        <p:spPr>
          <a:xfrm>
            <a:off x="525780" y="1817612"/>
            <a:ext cx="4099560" cy="3775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6C96E-6012-6D3A-43B0-79469B38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78" y="1817612"/>
            <a:ext cx="9057642" cy="37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4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8FA3-D171-45F8-31B5-FE692EAD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253" y="147483"/>
            <a:ext cx="8143337" cy="1325563"/>
          </a:xfrm>
        </p:spPr>
        <p:txBody>
          <a:bodyPr/>
          <a:lstStyle/>
          <a:p>
            <a:r>
              <a:rPr lang="en-US" dirty="0"/>
              <a:t>Anatomy of Help Desk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2B2FF-639D-777D-2216-E8A31789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113" y="1954426"/>
            <a:ext cx="4217773" cy="42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4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E537D1-4834-EB17-3A15-06815C4496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B0376-7D85-BCB2-5D5A-AF0C99EAE8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2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C6FADC9-9E30-B4C6-5315-A2334C59087F}"/>
              </a:ext>
            </a:extLst>
          </p:cNvPr>
          <p:cNvSpPr txBox="1">
            <a:spLocks/>
          </p:cNvSpPr>
          <p:nvPr/>
        </p:nvSpPr>
        <p:spPr>
          <a:xfrm>
            <a:off x="2785882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F9449C2-C30E-402B-1689-0AFC1A6D3041}"/>
              </a:ext>
            </a:extLst>
          </p:cNvPr>
          <p:cNvSpPr txBox="1">
            <a:spLocks/>
          </p:cNvSpPr>
          <p:nvPr/>
        </p:nvSpPr>
        <p:spPr>
          <a:xfrm>
            <a:off x="2785882" y="3286540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8D5274D-56DB-3CBB-A44F-7632E9B9F7DB}"/>
              </a:ext>
            </a:extLst>
          </p:cNvPr>
          <p:cNvSpPr txBox="1">
            <a:spLocks/>
          </p:cNvSpPr>
          <p:nvPr/>
        </p:nvSpPr>
        <p:spPr>
          <a:xfrm>
            <a:off x="2785881" y="3286540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F2F8C99-A638-8B0A-AF60-8DF2CA811374}"/>
              </a:ext>
            </a:extLst>
          </p:cNvPr>
          <p:cNvSpPr txBox="1">
            <a:spLocks/>
          </p:cNvSpPr>
          <p:nvPr/>
        </p:nvSpPr>
        <p:spPr>
          <a:xfrm>
            <a:off x="2785881" y="231447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EA22A7D-65A2-1D24-27DC-2000D7C3B236}"/>
              </a:ext>
            </a:extLst>
          </p:cNvPr>
          <p:cNvSpPr txBox="1">
            <a:spLocks/>
          </p:cNvSpPr>
          <p:nvPr/>
        </p:nvSpPr>
        <p:spPr>
          <a:xfrm>
            <a:off x="2785881" y="134240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6E51301-8DA0-C862-71EF-08EE133C30E2}"/>
              </a:ext>
            </a:extLst>
          </p:cNvPr>
          <p:cNvSpPr txBox="1">
            <a:spLocks/>
          </p:cNvSpPr>
          <p:nvPr/>
        </p:nvSpPr>
        <p:spPr>
          <a:xfrm>
            <a:off x="2785880" y="370341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2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B4A68-E008-EF8E-FE48-52CAE107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80C5236-7506-0951-D89F-8C0B7716FF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BF0C4-8CA2-E349-90F5-D90BEE0BDE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2" y="2429802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E770E03-04E6-3553-09A7-1C09D9DA0701}"/>
              </a:ext>
            </a:extLst>
          </p:cNvPr>
          <p:cNvSpPr txBox="1">
            <a:spLocks/>
          </p:cNvSpPr>
          <p:nvPr/>
        </p:nvSpPr>
        <p:spPr>
          <a:xfrm>
            <a:off x="2785882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8EF3543-F402-A079-6B17-1F3DB801186E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75415EF-6FB7-B94D-E25E-E5BBA22157A7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2E94BC3-48B7-72CE-6E34-1B2EAB65623E}"/>
              </a:ext>
            </a:extLst>
          </p:cNvPr>
          <p:cNvSpPr txBox="1">
            <a:spLocks/>
          </p:cNvSpPr>
          <p:nvPr/>
        </p:nvSpPr>
        <p:spPr>
          <a:xfrm>
            <a:off x="2785881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72A09-72CE-B9C6-B33D-4D1454CA6136}"/>
              </a:ext>
            </a:extLst>
          </p:cNvPr>
          <p:cNvSpPr txBox="1">
            <a:spLocks/>
          </p:cNvSpPr>
          <p:nvPr/>
        </p:nvSpPr>
        <p:spPr>
          <a:xfrm>
            <a:off x="2785881" y="2429802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6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6582-9B68-C385-4CBD-B106E9CC2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1DB938D-BDAB-A980-4ADE-FCEC84716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C2706A-6804-408E-A260-96173D3FAD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2" y="2429802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E047A10-87B9-3D78-9881-CC9A69160FEC}"/>
              </a:ext>
            </a:extLst>
          </p:cNvPr>
          <p:cNvSpPr txBox="1">
            <a:spLocks/>
          </p:cNvSpPr>
          <p:nvPr/>
        </p:nvSpPr>
        <p:spPr>
          <a:xfrm>
            <a:off x="2785882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384072C6-7A32-9840-67DD-28E313DF8595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FFCC16E-BDE5-55CD-CB59-B08A7A4D3863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C41AFD-A820-1085-2E6D-B87B1D6443D8}"/>
              </a:ext>
            </a:extLst>
          </p:cNvPr>
          <p:cNvSpPr txBox="1">
            <a:spLocks/>
          </p:cNvSpPr>
          <p:nvPr/>
        </p:nvSpPr>
        <p:spPr>
          <a:xfrm>
            <a:off x="2785881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37EF255-4116-ED25-AF1A-17BC1FA6FCC0}"/>
              </a:ext>
            </a:extLst>
          </p:cNvPr>
          <p:cNvSpPr txBox="1">
            <a:spLocks/>
          </p:cNvSpPr>
          <p:nvPr/>
        </p:nvSpPr>
        <p:spPr>
          <a:xfrm>
            <a:off x="2785881" y="2429802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E4F3A-0AC7-6FE8-A1CE-7DE3B164AF40}"/>
              </a:ext>
            </a:extLst>
          </p:cNvPr>
          <p:cNvSpPr txBox="1"/>
          <p:nvPr/>
        </p:nvSpPr>
        <p:spPr>
          <a:xfrm>
            <a:off x="541635" y="1592713"/>
            <a:ext cx="11108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accent4"/>
                </a:solidFill>
              </a:rPr>
              <a:t>Parameter block </a:t>
            </a:r>
            <a:r>
              <a:rPr lang="de-DE" sz="3000" dirty="0" err="1">
                <a:solidFill>
                  <a:schemeClr val="accent4"/>
                </a:solidFill>
              </a:rPr>
              <a:t>inside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of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function</a:t>
            </a:r>
            <a:r>
              <a:rPr lang="de-DE" sz="3000" dirty="0">
                <a:solidFill>
                  <a:schemeClr val="accent4"/>
                </a:solidFill>
              </a:rPr>
              <a:t>, </a:t>
            </a:r>
            <a:r>
              <a:rPr lang="de-DE" sz="3000" dirty="0" err="1">
                <a:solidFill>
                  <a:schemeClr val="accent4"/>
                </a:solidFill>
              </a:rPr>
              <a:t>needs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to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be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exported</a:t>
            </a:r>
            <a:r>
              <a:rPr lang="de-DE" sz="3000" dirty="0">
                <a:solidFill>
                  <a:schemeClr val="accent4"/>
                </a:solidFill>
              </a:rPr>
              <a:t> via AST</a:t>
            </a:r>
            <a:endParaRPr lang="en-US" sz="3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3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D9C55-B519-93B1-9125-9CA56EB5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5EB51D9-2097-4347-0F04-F90C85C2C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A32DD-AFDB-416D-4447-6E4314D03E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0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95835C5-42CC-1308-BF8E-202D08D59315}"/>
              </a:ext>
            </a:extLst>
          </p:cNvPr>
          <p:cNvSpPr txBox="1">
            <a:spLocks/>
          </p:cNvSpPr>
          <p:nvPr/>
        </p:nvSpPr>
        <p:spPr>
          <a:xfrm>
            <a:off x="2785882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B82E885-8B5A-51A3-AA2A-19BBE0BCB99E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0CEBA3B-492A-C633-7E3F-59B4958716F3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EA08002-3E8C-E703-024F-D6412CAABCCF}"/>
              </a:ext>
            </a:extLst>
          </p:cNvPr>
          <p:cNvSpPr txBox="1">
            <a:spLocks/>
          </p:cNvSpPr>
          <p:nvPr/>
        </p:nvSpPr>
        <p:spPr>
          <a:xfrm>
            <a:off x="2785881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3AD67-0881-E8B1-90A9-71F483B4D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1B0A802-AD64-5070-162E-EA215E21E5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85882" y="370341"/>
            <a:ext cx="6620235" cy="93928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</a:t>
            </a:r>
            <a:r>
              <a:rPr lang="en-US" dirty="0"/>
              <a:t>Parameters&gt;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Provided from the support engineer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8B933-502D-57E4-0F2A-479DAD22DD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85880" y="1342408"/>
            <a:ext cx="6620235" cy="939280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&lt;Validation &amp; </a:t>
            </a:r>
            <a:r>
              <a:rPr lang="de-DE" dirty="0" err="1"/>
              <a:t>Testing</a:t>
            </a:r>
            <a:r>
              <a:rPr lang="de-DE" dirty="0"/>
              <a:t>&gt;</a:t>
            </a:r>
          </a:p>
          <a:p>
            <a:pPr marL="0" indent="0" algn="ctr"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reachable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inputs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valid, etc.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FC34BC0-81CD-BFA2-C3EB-2D46E34CB6EC}"/>
              </a:ext>
            </a:extLst>
          </p:cNvPr>
          <p:cNvSpPr txBox="1">
            <a:spLocks/>
          </p:cNvSpPr>
          <p:nvPr/>
        </p:nvSpPr>
        <p:spPr>
          <a:xfrm>
            <a:off x="2785882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Execution</a:t>
            </a:r>
            <a:r>
              <a:rPr lang="de-DE" dirty="0"/>
              <a:t>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Everything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will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be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processed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like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creation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C7291E6-9219-1D9F-C28A-0FA8EBC616AB}"/>
              </a:ext>
            </a:extLst>
          </p:cNvPr>
          <p:cNvSpPr txBox="1">
            <a:spLocks/>
          </p:cNvSpPr>
          <p:nvPr/>
        </p:nvSpPr>
        <p:spPr>
          <a:xfrm>
            <a:off x="2785882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dirty="0"/>
              <a:t>&lt;</a:t>
            </a:r>
            <a:r>
              <a:rPr lang="de-DE" dirty="0" err="1"/>
              <a:t>Result</a:t>
            </a:r>
            <a:r>
              <a:rPr lang="de-DE" dirty="0"/>
              <a:t>&gt;</a:t>
            </a:r>
            <a:br>
              <a:rPr lang="de-DE" dirty="0"/>
            </a:b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Feedback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for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support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engineer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de-DE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errors</a:t>
            </a:r>
            <a:r>
              <a:rPr lang="de-DE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etc. 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6362DC4-F4F7-B220-5FA7-F2A1D6FAA362}"/>
              </a:ext>
            </a:extLst>
          </p:cNvPr>
          <p:cNvSpPr txBox="1">
            <a:spLocks/>
          </p:cNvSpPr>
          <p:nvPr/>
        </p:nvSpPr>
        <p:spPr>
          <a:xfrm>
            <a:off x="2785881" y="4373934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9C1EA70-5550-5B67-09DA-CD5985BE997C}"/>
              </a:ext>
            </a:extLst>
          </p:cNvPr>
          <p:cNvSpPr txBox="1">
            <a:spLocks/>
          </p:cNvSpPr>
          <p:nvPr/>
        </p:nvSpPr>
        <p:spPr>
          <a:xfrm>
            <a:off x="2785881" y="3401868"/>
            <a:ext cx="6620235" cy="939280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2295F-7398-7A42-880C-8CF2CEFF891B}"/>
              </a:ext>
            </a:extLst>
          </p:cNvPr>
          <p:cNvSpPr txBox="1"/>
          <p:nvPr/>
        </p:nvSpPr>
        <p:spPr>
          <a:xfrm>
            <a:off x="1259390" y="2480571"/>
            <a:ext cx="9890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>
                <a:solidFill>
                  <a:schemeClr val="accent4"/>
                </a:solidFill>
              </a:rPr>
              <a:t>Begin block </a:t>
            </a:r>
            <a:r>
              <a:rPr lang="de-DE" sz="3000" dirty="0" err="1">
                <a:solidFill>
                  <a:schemeClr val="accent4"/>
                </a:solidFill>
              </a:rPr>
              <a:t>inside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of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the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function</a:t>
            </a:r>
            <a:r>
              <a:rPr lang="de-DE" sz="3000" dirty="0">
                <a:solidFill>
                  <a:schemeClr val="accent4"/>
                </a:solidFill>
              </a:rPr>
              <a:t>, </a:t>
            </a:r>
            <a:r>
              <a:rPr lang="de-DE" sz="3000" dirty="0" err="1">
                <a:solidFill>
                  <a:schemeClr val="accent4"/>
                </a:solidFill>
              </a:rPr>
              <a:t>feedback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needs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to</a:t>
            </a:r>
            <a:r>
              <a:rPr lang="de-DE" sz="3000" dirty="0">
                <a:solidFill>
                  <a:schemeClr val="accent4"/>
                </a:solidFill>
              </a:rPr>
              <a:t> </a:t>
            </a:r>
            <a:r>
              <a:rPr lang="de-DE" sz="3000" dirty="0" err="1">
                <a:solidFill>
                  <a:schemeClr val="accent4"/>
                </a:solidFill>
              </a:rPr>
              <a:t>be</a:t>
            </a:r>
            <a:r>
              <a:rPr lang="de-DE" sz="3000" dirty="0">
                <a:solidFill>
                  <a:schemeClr val="accent4"/>
                </a:solidFill>
              </a:rPr>
              <a:t> visible</a:t>
            </a:r>
            <a:endParaRPr lang="en-US" sz="3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37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8A77C9D58B48B3D389FB6B71E66B" ma:contentTypeVersion="14" ma:contentTypeDescription="Create a new document." ma:contentTypeScope="" ma:versionID="b76abc03e553526702f85a8d844c9122">
  <xsd:schema xmlns:xsd="http://www.w3.org/2001/XMLSchema" xmlns:xs="http://www.w3.org/2001/XMLSchema" xmlns:p="http://schemas.microsoft.com/office/2006/metadata/properties" xmlns:ns2="ca649edd-3005-4233-a3e7-8a8d225fe916" xmlns:ns3="5716c540-f2cb-4866-ac44-22c3da4c8498" targetNamespace="http://schemas.microsoft.com/office/2006/metadata/properties" ma:root="true" ma:fieldsID="87444cf601e289e5bece5546c2dc3f6d" ns2:_="" ns3:_="">
    <xsd:import namespace="ca649edd-3005-4233-a3e7-8a8d225fe916"/>
    <xsd:import namespace="5716c540-f2cb-4866-ac44-22c3da4c84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49edd-3005-4233-a3e7-8a8d225fe9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6c540-f2cb-4866-ac44-22c3da4c84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ED9375-ABFC-47C9-99E2-11F11E7C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06EE50-1D82-46FC-9C08-78DA96263726}">
  <ds:schemaRefs>
    <ds:schemaRef ds:uri="5716c540-f2cb-4866-ac44-22c3da4c8498"/>
    <ds:schemaRef ds:uri="ca649edd-3005-4233-a3e7-8a8d225fe9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B3771F-02E9-4BEE-AE04-07949018D5BF}">
  <ds:schemaRefs>
    <ds:schemaRef ds:uri="5716c540-f2cb-4866-ac44-22c3da4c8498"/>
    <ds:schemaRef ds:uri="ca649edd-3005-4233-a3e7-8a8d225fe9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Office PowerPoint</Application>
  <PresentationFormat>Widescreen</PresentationFormat>
  <Paragraphs>89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Get-Speaker</vt:lpstr>
      <vt:lpstr>Anatomy of Help Desk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a Pode.Web Site</vt:lpstr>
      <vt:lpstr>PowerPoint Presentation</vt:lpstr>
      <vt:lpstr>What`s wrong  with you?</vt:lpstr>
      <vt:lpstr>What parameters does my Script have?</vt:lpstr>
      <vt:lpstr>(Initial Patient Consultation) = AST Analysis of Script Parameters</vt:lpstr>
      <vt:lpstr>Tests don`t lie, people do.</vt:lpstr>
      <vt:lpstr>Lab Tests &amp; Diagnostics = Log File &amp; Script Execution</vt:lpstr>
      <vt:lpstr>Prescribing Medication with Dosage Adjustments = Role Separation</vt:lpstr>
      <vt:lpstr>It`s never Lupus, but it`s always a permission issue. Or DNS</vt:lpstr>
      <vt:lpstr>Demo Time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Christian Ritter</cp:lastModifiedBy>
  <cp:revision>2</cp:revision>
  <dcterms:created xsi:type="dcterms:W3CDTF">2022-12-09T06:31:24Z</dcterms:created>
  <dcterms:modified xsi:type="dcterms:W3CDTF">2025-04-07T18:14:41Z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0x010100C0898A77C9D58B48B3D389FB6B71E66B</vt:lpwstr>
  </property>
</Properties>
</file>